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259" r:id="rId2"/>
  </p:sldIdLst>
  <p:sldSz cx="32404050" cy="43205400"/>
  <p:notesSz cx="6858000" cy="9144000"/>
  <p:defaultTextStyle>
    <a:defPPr>
      <a:defRPr lang="pt-B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B238"/>
    <a:srgbClr val="503524"/>
    <a:srgbClr val="4F3423"/>
    <a:srgbClr val="513625"/>
    <a:srgbClr val="F3C452"/>
    <a:srgbClr val="F2B742"/>
    <a:srgbClr val="4D372B"/>
    <a:srgbClr val="4E3820"/>
    <a:srgbClr val="E89A0E"/>
    <a:srgbClr val="CE62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588" autoAdjust="0"/>
    <p:restoredTop sz="93580" autoAdjust="0"/>
  </p:normalViewPr>
  <p:slideViewPr>
    <p:cSldViewPr>
      <p:cViewPr>
        <p:scale>
          <a:sx n="20" d="100"/>
          <a:sy n="20" d="100"/>
        </p:scale>
        <p:origin x="1710" y="18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B9CF5-2C3D-436E-9612-62C95F01BB23}" type="datetimeFigureOut">
              <a:rPr lang="pt-BR" smtClean="0"/>
              <a:pPr/>
              <a:t>09/09/2023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9864E-97C2-44B3-874C-11231E6CEA2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5452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9864E-97C2-44B3-874C-11231E6CEA2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15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2"/>
            <a:ext cx="27543443" cy="926115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ACCB-3773-428B-87D1-DBC0919ABDF9}" type="datetimeFigureOut">
              <a:rPr lang="pt-BR" smtClean="0"/>
              <a:pPr/>
              <a:t>09/09/2023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57B9-9508-432C-89CB-A179A9BCDC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ACCB-3773-428B-87D1-DBC0919ABDF9}" type="datetimeFigureOut">
              <a:rPr lang="pt-BR" smtClean="0"/>
              <a:pPr/>
              <a:t>09/09/2023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57B9-9508-432C-89CB-A179A9BCDC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2503438" y="9081136"/>
            <a:ext cx="28707962" cy="19354419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379548" y="9081136"/>
            <a:ext cx="85583823" cy="19354419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ACCB-3773-428B-87D1-DBC0919ABDF9}" type="datetimeFigureOut">
              <a:rPr lang="pt-BR" smtClean="0"/>
              <a:pPr/>
              <a:t>09/09/2023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57B9-9508-432C-89CB-A179A9BCDC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ACCB-3773-428B-87D1-DBC0919ABDF9}" type="datetimeFigureOut">
              <a:rPr lang="pt-BR" smtClean="0"/>
              <a:pPr/>
              <a:t>09/09/2023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57B9-9508-432C-89CB-A179A9BCDC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27763474"/>
            <a:ext cx="27543443" cy="858107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18312295"/>
            <a:ext cx="27543443" cy="945117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ACCB-3773-428B-87D1-DBC0919ABDF9}" type="datetimeFigureOut">
              <a:rPr lang="pt-BR" smtClean="0"/>
              <a:pPr/>
              <a:t>09/09/2023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57B9-9508-432C-89CB-A179A9BCDC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379549" y="52926616"/>
            <a:ext cx="57145892" cy="149698710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065509" y="52926616"/>
            <a:ext cx="57145892" cy="149698710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ACCB-3773-428B-87D1-DBC0919ABDF9}" type="datetimeFigureOut">
              <a:rPr lang="pt-BR" smtClean="0"/>
              <a:pPr/>
              <a:t>09/09/2023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57B9-9508-432C-89CB-A179A9BCDC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20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2" y="9671212"/>
            <a:ext cx="14317416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2" y="13701713"/>
            <a:ext cx="14317416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10" y="9671212"/>
            <a:ext cx="14323040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10" y="13701713"/>
            <a:ext cx="14323040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ACCB-3773-428B-87D1-DBC0919ABDF9}" type="datetimeFigureOut">
              <a:rPr lang="pt-BR" smtClean="0"/>
              <a:pPr/>
              <a:t>09/09/2023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57B9-9508-432C-89CB-A179A9BCDC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ACCB-3773-428B-87D1-DBC0919ABDF9}" type="datetimeFigureOut">
              <a:rPr lang="pt-BR" smtClean="0"/>
              <a:pPr/>
              <a:t>09/09/2023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57B9-9508-432C-89CB-A179A9BCDC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ACCB-3773-428B-87D1-DBC0919ABDF9}" type="datetimeFigureOut">
              <a:rPr lang="pt-BR" smtClean="0"/>
              <a:pPr/>
              <a:t>09/09/2023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57B9-9508-432C-89CB-A179A9BCDC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6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4"/>
            <a:ext cx="10660709" cy="29553697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ACCB-3773-428B-87D1-DBC0919ABDF9}" type="datetimeFigureOut">
              <a:rPr lang="pt-BR" smtClean="0"/>
              <a:pPr/>
              <a:t>09/09/2023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57B9-9508-432C-89CB-A179A9BCDC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1"/>
            <a:ext cx="19442430" cy="357045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ACCB-3773-428B-87D1-DBC0919ABDF9}" type="datetimeFigureOut">
              <a:rPr lang="pt-BR" smtClean="0"/>
              <a:pPr/>
              <a:t>09/09/2023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A57B9-9508-432C-89CB-A179A9BCDC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20"/>
            <a:ext cx="29163645" cy="720090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4"/>
            <a:ext cx="29163645" cy="28513567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2" y="40045008"/>
            <a:ext cx="7560945" cy="230028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7ACCB-3773-428B-87D1-DBC0919ABDF9}" type="datetimeFigureOut">
              <a:rPr lang="pt-BR" smtClean="0"/>
              <a:pPr/>
              <a:t>09/09/2023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A57B9-9508-432C-89CB-A179A9BCDC4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1.emf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>
            <a:extLst>
              <a:ext uri="{FF2B5EF4-FFF2-40B4-BE49-F238E27FC236}">
                <a16:creationId xmlns:a16="http://schemas.microsoft.com/office/drawing/2014/main" id="{FFDA5BF1-F936-8297-9826-32831645371D}"/>
              </a:ext>
            </a:extLst>
          </p:cNvPr>
          <p:cNvSpPr/>
          <p:nvPr/>
        </p:nvSpPr>
        <p:spPr>
          <a:xfrm>
            <a:off x="-42653" y="39299322"/>
            <a:ext cx="32489355" cy="3992799"/>
          </a:xfrm>
          <a:prstGeom prst="rect">
            <a:avLst/>
          </a:prstGeom>
          <a:gradFill flip="none" rotWithShape="1">
            <a:gsLst>
              <a:gs pos="0">
                <a:srgbClr val="F3C452"/>
              </a:gs>
              <a:gs pos="45000">
                <a:srgbClr val="513625"/>
              </a:gs>
              <a:gs pos="83000">
                <a:srgbClr val="4F3423"/>
              </a:gs>
              <a:gs pos="100000">
                <a:srgbClr val="503524"/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936329" y="5764385"/>
            <a:ext cx="29876321" cy="142575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b="1" dirty="0">
                <a:latin typeface="Arial Narrow" pitchFamily="34" charset="0"/>
                <a:cs typeface="Arial" pitchFamily="34" charset="0"/>
              </a:rPr>
              <a:t>Título do trabalho</a:t>
            </a:r>
            <a:endParaRPr lang="pt-BR" sz="7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994826" y="7229410"/>
            <a:ext cx="30070542" cy="1728192"/>
          </a:xfrm>
          <a:prstGeom prst="rect">
            <a:avLst/>
          </a:prstGeom>
        </p:spPr>
        <p:txBody>
          <a:bodyPr vert="horz" lIns="411480" tIns="205740" rIns="411480" bIns="205740" rtlCol="0" anchor="ctr">
            <a:noAutofit/>
          </a:bodyPr>
          <a:lstStyle/>
          <a:p>
            <a:pPr algn="ctr"/>
            <a:r>
              <a:rPr lang="pt-BR" altLang="pt-BR" sz="4000" dirty="0">
                <a:latin typeface="Arial Narrow" pitchFamily="34" charset="0"/>
                <a:cs typeface="Arial" pitchFamily="34" charset="0"/>
              </a:rPr>
              <a:t>Nomes dos autores ,  corpo 40pt</a:t>
            </a:r>
          </a:p>
          <a:p>
            <a:pPr algn="ctr"/>
            <a:r>
              <a:rPr lang="pt-BR" altLang="pt-BR" sz="4000" dirty="0">
                <a:latin typeface="Arial Narrow" pitchFamily="34" charset="0"/>
                <a:cs typeface="Arial" pitchFamily="34" charset="0"/>
              </a:rPr>
              <a:t>Instituições e endereços,  regular corpo 28p</a:t>
            </a:r>
            <a:endParaRPr lang="pt-BR" sz="2400" dirty="0"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6DB640FC-C813-DC90-9A84-5FC293799C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29072" b="70064"/>
          <a:stretch/>
        </p:blipFill>
        <p:spPr>
          <a:xfrm>
            <a:off x="12601625" y="39748716"/>
            <a:ext cx="19845077" cy="353325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0857" y="40632797"/>
            <a:ext cx="5704904" cy="2515318"/>
          </a:xfrm>
          <a:prstGeom prst="rect">
            <a:avLst/>
          </a:prstGeom>
        </p:spPr>
      </p:pic>
      <p:grpSp>
        <p:nvGrpSpPr>
          <p:cNvPr id="9" name="Agrupar 8">
            <a:extLst>
              <a:ext uri="{FF2B5EF4-FFF2-40B4-BE49-F238E27FC236}">
                <a16:creationId xmlns:a16="http://schemas.microsoft.com/office/drawing/2014/main" id="{8B9C1CC3-4A08-2F07-F5DA-3DE93A62C6E6}"/>
              </a:ext>
            </a:extLst>
          </p:cNvPr>
          <p:cNvGrpSpPr/>
          <p:nvPr/>
        </p:nvGrpSpPr>
        <p:grpSpPr>
          <a:xfrm>
            <a:off x="-28313" y="-39201"/>
            <a:ext cx="32516924" cy="5656125"/>
            <a:chOff x="-28313" y="-39201"/>
            <a:chExt cx="32516924" cy="5656125"/>
          </a:xfrm>
        </p:grpSpPr>
        <p:sp>
          <p:nvSpPr>
            <p:cNvPr id="51" name="Retângulo 50"/>
            <p:cNvSpPr/>
            <p:nvPr/>
          </p:nvSpPr>
          <p:spPr>
            <a:xfrm>
              <a:off x="4692439" y="401934"/>
              <a:ext cx="27411644" cy="46012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endParaRPr lang="pt-BR" sz="8000" b="1" dirty="0">
                <a:latin typeface="Sylfaen" pitchFamily="18" charset="0"/>
                <a:cs typeface="Times New Roman" pitchFamily="18" charset="0"/>
              </a:endParaRPr>
            </a:p>
            <a:p>
              <a:pPr algn="ctr"/>
              <a:r>
                <a:rPr lang="pt-BR" sz="8000" b="1" dirty="0">
                  <a:latin typeface="Sylfaen" pitchFamily="18" charset="0"/>
                  <a:cs typeface="Times New Roman" pitchFamily="18" charset="0"/>
                </a:rPr>
                <a:t>XIII FESTIVAL DO MEL DE SÃO JOSÉ DOS CORDEIROS</a:t>
              </a:r>
            </a:p>
            <a:p>
              <a:pPr algn="ctr"/>
              <a:r>
                <a:rPr lang="pt-BR" sz="8800" b="1" dirty="0">
                  <a:latin typeface="Sylfaen" pitchFamily="18" charset="0"/>
                  <a:cs typeface="Times New Roman" pitchFamily="18" charset="0"/>
                </a:rPr>
                <a:t>VI EVENTO TÉCNICO-CIENTÍFICO</a:t>
              </a:r>
            </a:p>
            <a:p>
              <a:pPr algn="ctr"/>
              <a:r>
                <a:rPr lang="pt-BR" sz="4500" b="1" dirty="0">
                  <a:latin typeface="Sylfaen" pitchFamily="18" charset="0"/>
                  <a:cs typeface="Times New Roman" pitchFamily="18" charset="0"/>
                </a:rPr>
                <a:t>15 a 17 de setembro de 2023</a:t>
              </a:r>
              <a:endParaRPr lang="pt-BR" sz="4500" dirty="0">
                <a:latin typeface="Sylfaen" pitchFamily="18" charset="0"/>
                <a:cs typeface="Times New Roman" pitchFamily="18" charset="0"/>
              </a:endParaRPr>
            </a:p>
          </p:txBody>
        </p:sp>
        <p:sp>
          <p:nvSpPr>
            <p:cNvPr id="36" name="Retângulo 35"/>
            <p:cNvSpPr/>
            <p:nvPr/>
          </p:nvSpPr>
          <p:spPr>
            <a:xfrm>
              <a:off x="-28313" y="-39201"/>
              <a:ext cx="32489355" cy="1284846"/>
            </a:xfrm>
            <a:prstGeom prst="rect">
              <a:avLst/>
            </a:prstGeom>
            <a:gradFill flip="none" rotWithShape="1">
              <a:gsLst>
                <a:gs pos="0">
                  <a:srgbClr val="F3C452"/>
                </a:gs>
                <a:gs pos="49000">
                  <a:srgbClr val="513625"/>
                </a:gs>
                <a:gs pos="83000">
                  <a:srgbClr val="4F3423"/>
                </a:gs>
                <a:gs pos="100000">
                  <a:srgbClr val="503524"/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 dirty="0"/>
            </a:p>
          </p:txBody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D3A208B9-6211-3EA1-AC0B-F264661258C0}"/>
                </a:ext>
              </a:extLst>
            </p:cNvPr>
            <p:cNvSpPr/>
            <p:nvPr/>
          </p:nvSpPr>
          <p:spPr>
            <a:xfrm flipV="1">
              <a:off x="-744" y="5076924"/>
              <a:ext cx="32489355" cy="540000"/>
            </a:xfrm>
            <a:prstGeom prst="rect">
              <a:avLst/>
            </a:prstGeom>
            <a:gradFill flip="none" rotWithShape="1">
              <a:gsLst>
                <a:gs pos="0">
                  <a:srgbClr val="F3C452"/>
                </a:gs>
                <a:gs pos="45000">
                  <a:srgbClr val="513625"/>
                </a:gs>
                <a:gs pos="83000">
                  <a:srgbClr val="4F3423"/>
                </a:gs>
                <a:gs pos="100000">
                  <a:srgbClr val="503524"/>
                </a:gs>
              </a:gsLst>
              <a:lin ang="54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 dirty="0"/>
            </a:p>
          </p:txBody>
        </p:sp>
      </p:grpSp>
      <p:sp>
        <p:nvSpPr>
          <p:cNvPr id="10" name="Retângulo 9">
            <a:extLst>
              <a:ext uri="{FF2B5EF4-FFF2-40B4-BE49-F238E27FC236}">
                <a16:creationId xmlns:a16="http://schemas.microsoft.com/office/drawing/2014/main" id="{A3A69228-0E51-BB1E-3D46-4212988108B2}"/>
              </a:ext>
            </a:extLst>
          </p:cNvPr>
          <p:cNvSpPr/>
          <p:nvPr/>
        </p:nvSpPr>
        <p:spPr>
          <a:xfrm>
            <a:off x="-14156" y="9073308"/>
            <a:ext cx="32489355" cy="540000"/>
          </a:xfrm>
          <a:prstGeom prst="rect">
            <a:avLst/>
          </a:prstGeom>
          <a:gradFill flip="none" rotWithShape="1">
            <a:gsLst>
              <a:gs pos="0">
                <a:srgbClr val="F3C452"/>
              </a:gs>
              <a:gs pos="45000">
                <a:srgbClr val="513625"/>
              </a:gs>
              <a:gs pos="83000">
                <a:srgbClr val="4F3423"/>
              </a:gs>
              <a:gs pos="100000">
                <a:srgbClr val="503524"/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 dirty="0"/>
          </a:p>
        </p:txBody>
      </p:sp>
      <p:pic>
        <p:nvPicPr>
          <p:cNvPr id="24" name="Imagem 23" descr="Logotipo, nome da empresa&#10;&#10;Descrição gerada automaticamente">
            <a:extLst>
              <a:ext uri="{FF2B5EF4-FFF2-40B4-BE49-F238E27FC236}">
                <a16:creationId xmlns:a16="http://schemas.microsoft.com/office/drawing/2014/main" id="{260FF901-3FED-D162-F52C-6F05EE00E73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941" t="7366" r="17257" b="7380"/>
          <a:stretch/>
        </p:blipFill>
        <p:spPr>
          <a:xfrm>
            <a:off x="19005370" y="40210277"/>
            <a:ext cx="4392488" cy="3071690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B3A0765A-1671-5E8F-385C-AC0F1A4039D4}"/>
              </a:ext>
            </a:extLst>
          </p:cNvPr>
          <p:cNvSpPr txBox="1"/>
          <p:nvPr/>
        </p:nvSpPr>
        <p:spPr>
          <a:xfrm>
            <a:off x="14756898" y="40776803"/>
            <a:ext cx="4248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b="1" dirty="0"/>
              <a:t>Realização</a:t>
            </a:r>
          </a:p>
        </p:txBody>
      </p:sp>
      <p:pic>
        <p:nvPicPr>
          <p:cNvPr id="3" name="Imagem 2" descr="Texto&#10;&#10;Descrição gerada automaticamente com confiança média">
            <a:extLst>
              <a:ext uri="{FF2B5EF4-FFF2-40B4-BE49-F238E27FC236}">
                <a16:creationId xmlns:a16="http://schemas.microsoft.com/office/drawing/2014/main" id="{CB1C4E87-B0A1-2339-8B23-382274D37813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8" t="21037" r="22815" b="19895"/>
          <a:stretch/>
        </p:blipFill>
        <p:spPr>
          <a:xfrm>
            <a:off x="-71783" y="1190167"/>
            <a:ext cx="3744641" cy="39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126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37</Words>
  <Application>Microsoft Office PowerPoint</Application>
  <PresentationFormat>Personalizar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Sylfaen</vt:lpstr>
      <vt:lpstr>Tema do Office</vt:lpstr>
      <vt:lpstr>Apresentação do PowerPoint</vt:lpstr>
    </vt:vector>
  </TitlesOfParts>
  <Company>casa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 TÍTULO DO TRABALHOTÍTULO DO TRABALHO</dc:title>
  <dc:creator>computador</dc:creator>
  <cp:lastModifiedBy>Anderson Andrade</cp:lastModifiedBy>
  <cp:revision>80</cp:revision>
  <dcterms:created xsi:type="dcterms:W3CDTF">2013-04-02T22:44:27Z</dcterms:created>
  <dcterms:modified xsi:type="dcterms:W3CDTF">2023-09-09T20:51:17Z</dcterms:modified>
</cp:coreProperties>
</file>